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76"/>
  </p:normalViewPr>
  <p:slideViewPr>
    <p:cSldViewPr snapToGrid="0" snapToObjects="1">
      <p:cViewPr varScale="1">
        <p:scale>
          <a:sx n="151" d="100"/>
          <a:sy n="151" d="100"/>
        </p:scale>
        <p:origin x="11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07BDF-2CF3-EC4F-B00A-1A642C8A4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D30E78-544E-8140-9D90-5D0AFF8E3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7247C9-53B1-5547-ADFE-173C642A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D45BBA-0D8E-054F-A87E-0E635DA8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6186A0-9DD2-0F47-9183-C97F70DD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8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357116-39BD-264D-83D2-FE1D873A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A82893-50B5-D248-AF2C-504095D91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03EFC2-59C2-C147-8EC7-074C0900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A81A6B-5D3B-244B-A5C1-4D0B0332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A53D86-C9BB-9E44-85B3-48883848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0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C769984-4F55-9F41-A8E2-629F6A41B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DD785E-EE83-6743-AE55-9E667E23D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35643E-F90E-7E4C-B0FC-E463C72B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FEC8B7-2A31-F048-BDAF-39D95309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4A75A1-4C24-7E45-AE8C-F69CCF61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94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785825-4453-1141-902C-591375D1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363708-D1AF-DE49-A2B8-0FA49102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3B3717-F131-D243-AEEF-9DCF4C3A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D2700E-CA16-6745-A549-2B6237C4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87F93D-4A85-F94B-818C-16B596AF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0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4946BC-06E2-7E44-9920-18052062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1222D1-3E96-2140-B088-59AB6897F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494A68-4979-7346-92FF-FDEFDEB5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469608-377B-1B4E-AEB7-B16B6454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240EED-DBBC-034F-8A1D-DA139103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00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12CB37-A634-B14E-8CA7-671819BF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09C50A-F71D-ED47-9384-509D3E4C2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77179D-8059-1641-95F6-D5BCF2DD7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A669AE-9770-4B4C-9DD0-5F2992A5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DC01A6-FDBE-8E48-8EED-D9A9EADA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67D00B-F752-3F4C-9438-BDDE67FF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28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28CC19-EC8A-9745-B83F-E4BA97EF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E2C890-8117-5E4C-9DDE-2B0AD2DA0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95666B-82BF-B148-B99F-0F60853B0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3BC6A9-3EF5-0C42-8355-315EB717A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496AE05-4DCE-614B-BF57-10D99127E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FA9BA1-4C7E-CF42-8BB4-4BAB9CEA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192B06-E90E-5D46-A654-3C45DF4F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63B74CF-A083-A842-A4F6-B12D5019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47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7CB304-1AA7-764A-BA54-1339BA6B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84DE6A-FBBB-CE4D-89E0-9A5844B4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2837D1-8CA6-6D49-A32D-408AFCA1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27B34E-176A-4248-AC29-9802C771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8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0EC047A-8400-C24E-9A3A-F6398782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35C797F-630E-3A43-B0C6-5009F326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E4A01B-B166-0340-A054-51397029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77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F7EDC-F005-F04B-ACB5-6CFBE7F7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2F1350-42FA-7A4D-9D77-9C7EE05BA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E9CCEE-1A6C-FE4A-90CD-28F18DBB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8A64B4-3E5E-8A49-A3F1-9DBBDE0E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97E6E2-D282-8647-A523-057F5AB4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33631E-B2FD-A347-9123-5DECE17B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8A2E4E-418A-DD49-A75F-F7821C45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969074-7CE6-5F42-B8F5-549927F53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4A399F-42BE-8A47-AC0F-F9EB5EEFD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A00F8C-E285-AA46-BE02-CD62F6DD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684FBE-C731-AA42-9DBB-6CD30880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3197C9-56FF-3846-9E36-433769D8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0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DC49D1-8DF3-864D-9BEA-E1F66E7D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EECFC5-E257-9D47-A5BA-CA140AD45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0F503-E362-BD42-A144-E72281BAC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4C86C-155B-1D4A-BF6C-CC68D823938A}" type="datetimeFigureOut">
              <a:rPr kumimoji="1" lang="ja-JP" altLang="en-US" smtClean="0"/>
              <a:t>2019/4/5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DF5DCF-B05E-1740-8F87-6180CECE6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19FF69-6D9E-5842-A9E9-A5A56B11B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B31A-A965-1547-B6AC-CD50A013D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875AB5E-4F3F-274D-84E3-F292D789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8" y="2450535"/>
            <a:ext cx="4394200" cy="558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B23935-705B-6A4E-95D8-361C2C9E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68" y="780201"/>
            <a:ext cx="4419600" cy="11303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3A0FAC3-09A3-2B4C-A357-6493C0227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553" y="3642208"/>
            <a:ext cx="1811580" cy="24042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23B0DB4-3216-C14A-A14C-AEC665C1E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100" y="3467496"/>
            <a:ext cx="3522700" cy="238240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C481565-7455-644E-88C9-524EBBAAA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159" y="849161"/>
            <a:ext cx="2417375" cy="2189857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67BE40A-F34C-3C46-8A85-DBDCDAAA665E}"/>
              </a:ext>
            </a:extLst>
          </p:cNvPr>
          <p:cNvCxnSpPr>
            <a:cxnSpLocks/>
          </p:cNvCxnSpPr>
          <p:nvPr/>
        </p:nvCxnSpPr>
        <p:spPr>
          <a:xfrm>
            <a:off x="956734" y="2175934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2D06AAD-D435-4145-91E7-E78D6511A1D6}"/>
              </a:ext>
            </a:extLst>
          </p:cNvPr>
          <p:cNvCxnSpPr>
            <a:cxnSpLocks/>
          </p:cNvCxnSpPr>
          <p:nvPr/>
        </p:nvCxnSpPr>
        <p:spPr>
          <a:xfrm>
            <a:off x="6264765" y="3251200"/>
            <a:ext cx="4470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A2EF9AE-CC13-984E-8A47-C651F88C6DCE}"/>
              </a:ext>
            </a:extLst>
          </p:cNvPr>
          <p:cNvCxnSpPr>
            <a:cxnSpLocks/>
          </p:cNvCxnSpPr>
          <p:nvPr/>
        </p:nvCxnSpPr>
        <p:spPr>
          <a:xfrm>
            <a:off x="956734" y="3251201"/>
            <a:ext cx="472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2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1</cp:revision>
  <dcterms:created xsi:type="dcterms:W3CDTF">2019-04-05T00:37:52Z</dcterms:created>
  <dcterms:modified xsi:type="dcterms:W3CDTF">2019-04-05T00:45:31Z</dcterms:modified>
</cp:coreProperties>
</file>